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3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4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5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05/11/2021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7710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05/11/2021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670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05/11/2021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777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05/11/2021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3289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05/11/2021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5698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05/11/2021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1982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05/11/2021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765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05/11/2021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559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05/11/2021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6973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05/11/2021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389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05/11/2021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443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9AA27-998F-4B8B-B92D-2D5CB4561773}" type="datetimeFigureOut">
              <a:rPr lang="en-GB" smtClean="0"/>
              <a:t>05/11/2021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8357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2242A99-6B7C-4C81-9339-DF3B65746DF5}"/>
              </a:ext>
            </a:extLst>
          </p:cNvPr>
          <p:cNvSpPr txBox="1"/>
          <p:nvPr/>
        </p:nvSpPr>
        <p:spPr>
          <a:xfrm>
            <a:off x="9145124" y="3028890"/>
            <a:ext cx="11256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-PLOD2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15">
            <a:extLst>
              <a:ext uri="{FF2B5EF4-FFF2-40B4-BE49-F238E27FC236}">
                <a16:creationId xmlns:a16="http://schemas.microsoft.com/office/drawing/2014/main" id="{C5C8347E-07EE-1443-8A7C-B134826CF697}"/>
              </a:ext>
            </a:extLst>
          </p:cNvPr>
          <p:cNvSpPr>
            <a:spLocks noChangeArrowheads="1"/>
          </p:cNvSpPr>
          <p:nvPr/>
        </p:nvSpPr>
        <p:spPr bwMode="auto">
          <a:xfrm rot="19620332">
            <a:off x="3739273" y="493282"/>
            <a:ext cx="11557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CTRL</a:t>
            </a:r>
            <a:endParaRPr lang="en-GB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3FD3A9E-5DBA-2043-867E-B4132916EE99}"/>
              </a:ext>
            </a:extLst>
          </p:cNvPr>
          <p:cNvCxnSpPr>
            <a:cxnSpLocks/>
          </p:cNvCxnSpPr>
          <p:nvPr/>
        </p:nvCxnSpPr>
        <p:spPr>
          <a:xfrm>
            <a:off x="5382678" y="466725"/>
            <a:ext cx="11771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19">
            <a:extLst>
              <a:ext uri="{FF2B5EF4-FFF2-40B4-BE49-F238E27FC236}">
                <a16:creationId xmlns:a16="http://schemas.microsoft.com/office/drawing/2014/main" id="{67BA9FBF-9234-C044-B07F-2BD5C2C5E54D}"/>
              </a:ext>
            </a:extLst>
          </p:cNvPr>
          <p:cNvSpPr>
            <a:spLocks noChangeArrowheads="1"/>
          </p:cNvSpPr>
          <p:nvPr/>
        </p:nvSpPr>
        <p:spPr bwMode="auto">
          <a:xfrm rot="19620332">
            <a:off x="4949403" y="557478"/>
            <a:ext cx="1157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CTRL</a:t>
            </a:r>
            <a:endParaRPr lang="en-GB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0">
            <a:extLst>
              <a:ext uri="{FF2B5EF4-FFF2-40B4-BE49-F238E27FC236}">
                <a16:creationId xmlns:a16="http://schemas.microsoft.com/office/drawing/2014/main" id="{3E786EE1-A169-CE40-B912-BC24BD5C3B39}"/>
              </a:ext>
            </a:extLst>
          </p:cNvPr>
          <p:cNvSpPr>
            <a:spLocks noChangeArrowheads="1"/>
          </p:cNvSpPr>
          <p:nvPr/>
        </p:nvSpPr>
        <p:spPr bwMode="auto">
          <a:xfrm rot="19620332">
            <a:off x="5542375" y="539384"/>
            <a:ext cx="11572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TGF</a:t>
            </a:r>
            <a:r>
              <a:rPr lang="en-GB" altLang="en-US" sz="2000" b="1" dirty="0" err="1">
                <a:solidFill>
                  <a:srgbClr val="000000"/>
                </a:solidFill>
                <a:latin typeface="Symbol" panose="05050102010706020507" pitchFamily="18" charset="2"/>
                <a:ea typeface="PMingLiU" panose="02020500000000000000" pitchFamily="18" charset="-120"/>
                <a:cs typeface="Symbol" panose="05050102010706020507" pitchFamily="18" charset="2"/>
              </a:rPr>
              <a:t>b</a:t>
            </a:r>
            <a:endParaRPr lang="en-GB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0">
            <a:extLst>
              <a:ext uri="{FF2B5EF4-FFF2-40B4-BE49-F238E27FC236}">
                <a16:creationId xmlns:a16="http://schemas.microsoft.com/office/drawing/2014/main" id="{755C6CA7-CAF4-364C-AED6-C72431364317}"/>
              </a:ext>
            </a:extLst>
          </p:cNvPr>
          <p:cNvSpPr>
            <a:spLocks noChangeArrowheads="1"/>
          </p:cNvSpPr>
          <p:nvPr/>
        </p:nvSpPr>
        <p:spPr bwMode="auto">
          <a:xfrm rot="19620332">
            <a:off x="4369502" y="471189"/>
            <a:ext cx="11572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TGF</a:t>
            </a:r>
            <a:r>
              <a:rPr lang="en-GB" altLang="en-US" sz="2000" b="1" dirty="0" err="1">
                <a:solidFill>
                  <a:srgbClr val="000000"/>
                </a:solidFill>
                <a:latin typeface="Symbol" panose="05050102010706020507" pitchFamily="18" charset="2"/>
                <a:ea typeface="PMingLiU" panose="02020500000000000000" pitchFamily="18" charset="-120"/>
                <a:cs typeface="Symbol" panose="05050102010706020507" pitchFamily="18" charset="2"/>
              </a:rPr>
              <a:t>b</a:t>
            </a:r>
            <a:endParaRPr lang="en-GB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7ECB6C13-EA01-0248-95A1-ACF1C7F5CD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232" y="1258463"/>
            <a:ext cx="7524892" cy="5468400"/>
          </a:xfrm>
          <a:prstGeom prst="rect">
            <a:avLst/>
          </a:prstGeom>
        </p:spPr>
      </p:pic>
      <p:sp>
        <p:nvSpPr>
          <p:cNvPr id="13" name="TextBox 8">
            <a:extLst>
              <a:ext uri="{FF2B5EF4-FFF2-40B4-BE49-F238E27FC236}">
                <a16:creationId xmlns:a16="http://schemas.microsoft.com/office/drawing/2014/main" id="{89FF93FB-4C9E-4742-88E6-DC60C486A0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4767" y="0"/>
            <a:ext cx="1889125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PMingLiU" panose="02020500000000000000" pitchFamily="18" charset="-120"/>
                <a:cs typeface="Arial" panose="020B0604020202020204" pitchFamily="34" charset="0"/>
              </a:rPr>
              <a:t>DMOG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3E0A51-5B07-EC46-8B22-995190178914}"/>
              </a:ext>
            </a:extLst>
          </p:cNvPr>
          <p:cNvSpPr txBox="1"/>
          <p:nvPr/>
        </p:nvSpPr>
        <p:spPr>
          <a:xfrm>
            <a:off x="1066800" y="188348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4C</a:t>
            </a:r>
          </a:p>
        </p:txBody>
      </p:sp>
    </p:spTree>
    <p:extLst>
      <p:ext uri="{BB962C8B-B14F-4D97-AF65-F5344CB8AC3E}">
        <p14:creationId xmlns:p14="http://schemas.microsoft.com/office/powerpoint/2010/main" val="1927368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6C0BB20E-FCB4-41EE-AF3F-05363D71C5B2}"/>
              </a:ext>
            </a:extLst>
          </p:cNvPr>
          <p:cNvSpPr txBox="1"/>
          <p:nvPr/>
        </p:nvSpPr>
        <p:spPr>
          <a:xfrm>
            <a:off x="9517999" y="4855404"/>
            <a:ext cx="1085554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l-GR" sz="2000" b="1" dirty="0">
                <a:latin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  <a:p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15">
            <a:extLst>
              <a:ext uri="{FF2B5EF4-FFF2-40B4-BE49-F238E27FC236}">
                <a16:creationId xmlns:a16="http://schemas.microsoft.com/office/drawing/2014/main" id="{79D2102A-EB6C-514D-9C97-B63E7F4CF0C3}"/>
              </a:ext>
            </a:extLst>
          </p:cNvPr>
          <p:cNvSpPr>
            <a:spLocks noChangeArrowheads="1"/>
          </p:cNvSpPr>
          <p:nvPr/>
        </p:nvSpPr>
        <p:spPr bwMode="auto">
          <a:xfrm rot="19620332">
            <a:off x="3739273" y="493282"/>
            <a:ext cx="11557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CTRL</a:t>
            </a:r>
            <a:endParaRPr lang="en-GB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BD56C4D-5174-FB4F-8385-95F2101C61E3}"/>
              </a:ext>
            </a:extLst>
          </p:cNvPr>
          <p:cNvCxnSpPr>
            <a:cxnSpLocks/>
          </p:cNvCxnSpPr>
          <p:nvPr/>
        </p:nvCxnSpPr>
        <p:spPr>
          <a:xfrm>
            <a:off x="5382678" y="466725"/>
            <a:ext cx="11771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19">
            <a:extLst>
              <a:ext uri="{FF2B5EF4-FFF2-40B4-BE49-F238E27FC236}">
                <a16:creationId xmlns:a16="http://schemas.microsoft.com/office/drawing/2014/main" id="{891ACF8B-43DA-4F48-9534-DA0374866621}"/>
              </a:ext>
            </a:extLst>
          </p:cNvPr>
          <p:cNvSpPr>
            <a:spLocks noChangeArrowheads="1"/>
          </p:cNvSpPr>
          <p:nvPr/>
        </p:nvSpPr>
        <p:spPr bwMode="auto">
          <a:xfrm rot="19620332">
            <a:off x="4949403" y="557478"/>
            <a:ext cx="1157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CTRL</a:t>
            </a:r>
            <a:endParaRPr lang="en-GB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20">
            <a:extLst>
              <a:ext uri="{FF2B5EF4-FFF2-40B4-BE49-F238E27FC236}">
                <a16:creationId xmlns:a16="http://schemas.microsoft.com/office/drawing/2014/main" id="{1EF374F2-DE7F-2343-93C8-FF0BF017B7CE}"/>
              </a:ext>
            </a:extLst>
          </p:cNvPr>
          <p:cNvSpPr>
            <a:spLocks noChangeArrowheads="1"/>
          </p:cNvSpPr>
          <p:nvPr/>
        </p:nvSpPr>
        <p:spPr bwMode="auto">
          <a:xfrm rot="19620332">
            <a:off x="5542375" y="539384"/>
            <a:ext cx="11572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TGF</a:t>
            </a:r>
            <a:r>
              <a:rPr lang="en-GB" altLang="en-US" sz="2000" b="1" dirty="0" err="1">
                <a:solidFill>
                  <a:srgbClr val="000000"/>
                </a:solidFill>
                <a:latin typeface="Symbol" panose="05050102010706020507" pitchFamily="18" charset="2"/>
                <a:ea typeface="PMingLiU" panose="02020500000000000000" pitchFamily="18" charset="-120"/>
                <a:cs typeface="Symbol" panose="05050102010706020507" pitchFamily="18" charset="2"/>
              </a:rPr>
              <a:t>b</a:t>
            </a:r>
            <a:endParaRPr lang="en-GB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 20">
            <a:extLst>
              <a:ext uri="{FF2B5EF4-FFF2-40B4-BE49-F238E27FC236}">
                <a16:creationId xmlns:a16="http://schemas.microsoft.com/office/drawing/2014/main" id="{FB9BBF5C-44CE-E64E-B241-E33797D95A1B}"/>
              </a:ext>
            </a:extLst>
          </p:cNvPr>
          <p:cNvSpPr>
            <a:spLocks noChangeArrowheads="1"/>
          </p:cNvSpPr>
          <p:nvPr/>
        </p:nvSpPr>
        <p:spPr bwMode="auto">
          <a:xfrm rot="19620332">
            <a:off x="4369502" y="471189"/>
            <a:ext cx="11572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TGF</a:t>
            </a:r>
            <a:r>
              <a:rPr lang="en-GB" altLang="en-US" sz="2000" b="1" dirty="0" err="1">
                <a:solidFill>
                  <a:srgbClr val="000000"/>
                </a:solidFill>
                <a:latin typeface="Symbol" panose="05050102010706020507" pitchFamily="18" charset="2"/>
                <a:ea typeface="PMingLiU" panose="02020500000000000000" pitchFamily="18" charset="-120"/>
                <a:cs typeface="Symbol" panose="05050102010706020507" pitchFamily="18" charset="2"/>
              </a:rPr>
              <a:t>b</a:t>
            </a:r>
            <a:endParaRPr lang="en-GB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93C12B8B-6F8B-F84F-B926-0C3DA1D649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447" y="1134000"/>
            <a:ext cx="7876615" cy="5724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6525157-3F23-9544-BB83-44F9D8105E86}"/>
              </a:ext>
            </a:extLst>
          </p:cNvPr>
          <p:cNvSpPr txBox="1"/>
          <p:nvPr/>
        </p:nvSpPr>
        <p:spPr>
          <a:xfrm>
            <a:off x="1066800" y="188348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4C</a:t>
            </a:r>
          </a:p>
        </p:txBody>
      </p:sp>
    </p:spTree>
    <p:extLst>
      <p:ext uri="{BB962C8B-B14F-4D97-AF65-F5344CB8AC3E}">
        <p14:creationId xmlns:p14="http://schemas.microsoft.com/office/powerpoint/2010/main" val="648467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D83FB37A-6B5F-462E-98E1-78B5345B65EC}"/>
              </a:ext>
            </a:extLst>
          </p:cNvPr>
          <p:cNvSpPr txBox="1"/>
          <p:nvPr/>
        </p:nvSpPr>
        <p:spPr>
          <a:xfrm>
            <a:off x="9592802" y="2697759"/>
            <a:ext cx="10967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-LOXL2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15">
            <a:extLst>
              <a:ext uri="{FF2B5EF4-FFF2-40B4-BE49-F238E27FC236}">
                <a16:creationId xmlns:a16="http://schemas.microsoft.com/office/drawing/2014/main" id="{04C67FBD-B03A-4306-828C-81534C3B7BAA}"/>
              </a:ext>
            </a:extLst>
          </p:cNvPr>
          <p:cNvSpPr>
            <a:spLocks noChangeArrowheads="1"/>
          </p:cNvSpPr>
          <p:nvPr/>
        </p:nvSpPr>
        <p:spPr bwMode="auto">
          <a:xfrm rot="19620332">
            <a:off x="3739273" y="493282"/>
            <a:ext cx="11557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CTRL</a:t>
            </a:r>
            <a:endParaRPr lang="en-GB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30B4330-0AB9-4E8A-89C6-6BB088187A94}"/>
              </a:ext>
            </a:extLst>
          </p:cNvPr>
          <p:cNvCxnSpPr>
            <a:cxnSpLocks/>
          </p:cNvCxnSpPr>
          <p:nvPr/>
        </p:nvCxnSpPr>
        <p:spPr>
          <a:xfrm>
            <a:off x="5382678" y="466725"/>
            <a:ext cx="11771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19">
            <a:extLst>
              <a:ext uri="{FF2B5EF4-FFF2-40B4-BE49-F238E27FC236}">
                <a16:creationId xmlns:a16="http://schemas.microsoft.com/office/drawing/2014/main" id="{D753560C-582F-4AB0-BB1F-97EB6A4FEF9E}"/>
              </a:ext>
            </a:extLst>
          </p:cNvPr>
          <p:cNvSpPr>
            <a:spLocks noChangeArrowheads="1"/>
          </p:cNvSpPr>
          <p:nvPr/>
        </p:nvSpPr>
        <p:spPr bwMode="auto">
          <a:xfrm rot="19620332">
            <a:off x="4949403" y="557478"/>
            <a:ext cx="1157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CTRL</a:t>
            </a:r>
            <a:endParaRPr lang="en-GB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angle 20">
            <a:extLst>
              <a:ext uri="{FF2B5EF4-FFF2-40B4-BE49-F238E27FC236}">
                <a16:creationId xmlns:a16="http://schemas.microsoft.com/office/drawing/2014/main" id="{B91A4AA7-C118-46CB-85DC-B5686C2F7473}"/>
              </a:ext>
            </a:extLst>
          </p:cNvPr>
          <p:cNvSpPr>
            <a:spLocks noChangeArrowheads="1"/>
          </p:cNvSpPr>
          <p:nvPr/>
        </p:nvSpPr>
        <p:spPr bwMode="auto">
          <a:xfrm rot="19620332">
            <a:off x="5542375" y="539384"/>
            <a:ext cx="11572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TGF</a:t>
            </a:r>
            <a:r>
              <a:rPr lang="en-GB" altLang="en-US" sz="2000" b="1" dirty="0" err="1">
                <a:solidFill>
                  <a:srgbClr val="000000"/>
                </a:solidFill>
                <a:latin typeface="Symbol" panose="05050102010706020507" pitchFamily="18" charset="2"/>
                <a:ea typeface="PMingLiU" panose="02020500000000000000" pitchFamily="18" charset="-120"/>
                <a:cs typeface="Symbol" panose="05050102010706020507" pitchFamily="18" charset="2"/>
              </a:rPr>
              <a:t>b</a:t>
            </a:r>
            <a:endParaRPr lang="en-GB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8">
            <a:extLst>
              <a:ext uri="{FF2B5EF4-FFF2-40B4-BE49-F238E27FC236}">
                <a16:creationId xmlns:a16="http://schemas.microsoft.com/office/drawing/2014/main" id="{5280B6AF-D341-4C73-A34A-32584C4C1E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4767" y="0"/>
            <a:ext cx="1889125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PMingLiU" panose="02020500000000000000" pitchFamily="18" charset="-120"/>
                <a:cs typeface="Arial" panose="020B0604020202020204" pitchFamily="34" charset="0"/>
              </a:rPr>
              <a:t>DMOG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A5625758-F193-DE42-8266-4C33EE4CF6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030" y="1067857"/>
            <a:ext cx="7521772" cy="5466132"/>
          </a:xfrm>
          <a:prstGeom prst="rect">
            <a:avLst/>
          </a:prstGeom>
        </p:spPr>
      </p:pic>
      <p:sp>
        <p:nvSpPr>
          <p:cNvPr id="18" name="Rectangle 20">
            <a:extLst>
              <a:ext uri="{FF2B5EF4-FFF2-40B4-BE49-F238E27FC236}">
                <a16:creationId xmlns:a16="http://schemas.microsoft.com/office/drawing/2014/main" id="{39914B41-D78E-C243-A69F-8E455A29AE48}"/>
              </a:ext>
            </a:extLst>
          </p:cNvPr>
          <p:cNvSpPr>
            <a:spLocks noChangeArrowheads="1"/>
          </p:cNvSpPr>
          <p:nvPr/>
        </p:nvSpPr>
        <p:spPr bwMode="auto">
          <a:xfrm rot="19620332">
            <a:off x="4369502" y="471189"/>
            <a:ext cx="11572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TGF</a:t>
            </a:r>
            <a:r>
              <a:rPr lang="en-GB" altLang="en-US" sz="2000" b="1" dirty="0" err="1">
                <a:solidFill>
                  <a:srgbClr val="000000"/>
                </a:solidFill>
                <a:latin typeface="Symbol" panose="05050102010706020507" pitchFamily="18" charset="2"/>
                <a:ea typeface="PMingLiU" panose="02020500000000000000" pitchFamily="18" charset="-120"/>
                <a:cs typeface="Symbol" panose="05050102010706020507" pitchFamily="18" charset="2"/>
              </a:rPr>
              <a:t>b</a:t>
            </a:r>
            <a:endParaRPr lang="en-GB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3D68E6-EFF1-5E49-AB74-A4A5ED7BB251}"/>
              </a:ext>
            </a:extLst>
          </p:cNvPr>
          <p:cNvSpPr txBox="1"/>
          <p:nvPr/>
        </p:nvSpPr>
        <p:spPr>
          <a:xfrm>
            <a:off x="1066800" y="188348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4C</a:t>
            </a:r>
          </a:p>
        </p:txBody>
      </p:sp>
    </p:spTree>
    <p:extLst>
      <p:ext uri="{BB962C8B-B14F-4D97-AF65-F5344CB8AC3E}">
        <p14:creationId xmlns:p14="http://schemas.microsoft.com/office/powerpoint/2010/main" val="2837020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39</Words>
  <Application>Microsoft Macintosh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Symbol</vt:lpstr>
      <vt:lpstr>Office Theme</vt:lpstr>
      <vt:lpstr>PowerPoint Presentation</vt:lpstr>
      <vt:lpstr>PowerPoint Presentation</vt:lpstr>
      <vt:lpstr>PowerPoint Presentation</vt:lpstr>
    </vt:vector>
  </TitlesOfParts>
  <Company>University Of Southampton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Yao L.</dc:creator>
  <cp:lastModifiedBy>Mark Jones</cp:lastModifiedBy>
  <cp:revision>15</cp:revision>
  <cp:lastPrinted>2021-10-26T12:19:15Z</cp:lastPrinted>
  <dcterms:created xsi:type="dcterms:W3CDTF">2018-11-07T17:18:28Z</dcterms:created>
  <dcterms:modified xsi:type="dcterms:W3CDTF">2021-11-05T20:06:03Z</dcterms:modified>
</cp:coreProperties>
</file>